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660" r:id="rId2"/>
  </p:sldMasterIdLst>
  <p:sldIdLst>
    <p:sldId id="256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6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glárka Vermeki" userId="59db0cd87dc1381b" providerId="LiveId" clId="{58276B91-E3D0-4834-B879-A723642C39B0}"/>
    <pc:docChg chg="delSld modSld">
      <pc:chgData name="Boglárka Vermeki" userId="59db0cd87dc1381b" providerId="LiveId" clId="{58276B91-E3D0-4834-B879-A723642C39B0}" dt="2021-03-12T11:38:28.858" v="17" actId="20577"/>
      <pc:docMkLst>
        <pc:docMk/>
      </pc:docMkLst>
      <pc:sldChg chg="modSp mod">
        <pc:chgData name="Boglárka Vermeki" userId="59db0cd87dc1381b" providerId="LiveId" clId="{58276B91-E3D0-4834-B879-A723642C39B0}" dt="2021-03-12T11:38:28.858" v="17" actId="20577"/>
        <pc:sldMkLst>
          <pc:docMk/>
          <pc:sldMk cId="529876675" sldId="256"/>
        </pc:sldMkLst>
        <pc:spChg chg="mod">
          <ac:chgData name="Boglárka Vermeki" userId="59db0cd87dc1381b" providerId="LiveId" clId="{58276B91-E3D0-4834-B879-A723642C39B0}" dt="2021-03-12T11:38:28.858" v="17" actId="20577"/>
          <ac:spMkLst>
            <pc:docMk/>
            <pc:sldMk cId="529876675" sldId="256"/>
            <ac:spMk id="2" creationId="{7647C047-16DB-416D-857A-6E0B5D65AAB3}"/>
          </ac:spMkLst>
        </pc:spChg>
      </pc:sldChg>
      <pc:sldChg chg="del">
        <pc:chgData name="Boglárka Vermeki" userId="59db0cd87dc1381b" providerId="LiveId" clId="{58276B91-E3D0-4834-B879-A723642C39B0}" dt="2021-03-12T11:38:07.222" v="0" actId="47"/>
        <pc:sldMkLst>
          <pc:docMk/>
          <pc:sldMk cId="469743505" sldId="257"/>
        </pc:sldMkLst>
      </pc:sldChg>
      <pc:sldChg chg="del">
        <pc:chgData name="Boglárka Vermeki" userId="59db0cd87dc1381b" providerId="LiveId" clId="{58276B91-E3D0-4834-B879-A723642C39B0}" dt="2021-03-12T11:38:07.222" v="0" actId="47"/>
        <pc:sldMkLst>
          <pc:docMk/>
          <pc:sldMk cId="2137730837" sldId="258"/>
        </pc:sldMkLst>
      </pc:sldChg>
      <pc:sldChg chg="del">
        <pc:chgData name="Boglárka Vermeki" userId="59db0cd87dc1381b" providerId="LiveId" clId="{58276B91-E3D0-4834-B879-A723642C39B0}" dt="2021-03-12T11:38:07.222" v="0" actId="47"/>
        <pc:sldMkLst>
          <pc:docMk/>
          <pc:sldMk cId="2838198005" sldId="259"/>
        </pc:sldMkLst>
      </pc:sldChg>
      <pc:sldChg chg="del">
        <pc:chgData name="Boglárka Vermeki" userId="59db0cd87dc1381b" providerId="LiveId" clId="{58276B91-E3D0-4834-B879-A723642C39B0}" dt="2021-03-12T11:38:07.222" v="0" actId="47"/>
        <pc:sldMkLst>
          <pc:docMk/>
          <pc:sldMk cId="2212410884" sldId="260"/>
        </pc:sldMkLst>
      </pc:sldChg>
      <pc:sldChg chg="del">
        <pc:chgData name="Boglárka Vermeki" userId="59db0cd87dc1381b" providerId="LiveId" clId="{58276B91-E3D0-4834-B879-A723642C39B0}" dt="2021-03-12T11:38:07.222" v="0" actId="47"/>
        <pc:sldMkLst>
          <pc:docMk/>
          <pc:sldMk cId="2391532177" sldId="261"/>
        </pc:sldMkLst>
      </pc:sldChg>
      <pc:sldChg chg="del">
        <pc:chgData name="Boglárka Vermeki" userId="59db0cd87dc1381b" providerId="LiveId" clId="{58276B91-E3D0-4834-B879-A723642C39B0}" dt="2021-03-12T11:38:07.222" v="0" actId="47"/>
        <pc:sldMkLst>
          <pc:docMk/>
          <pc:sldMk cId="267644988" sldId="262"/>
        </pc:sldMkLst>
      </pc:sldChg>
      <pc:sldChg chg="del">
        <pc:chgData name="Boglárka Vermeki" userId="59db0cd87dc1381b" providerId="LiveId" clId="{58276B91-E3D0-4834-B879-A723642C39B0}" dt="2021-03-12T11:38:07.222" v="0" actId="47"/>
        <pc:sldMkLst>
          <pc:docMk/>
          <pc:sldMk cId="167284508" sldId="263"/>
        </pc:sldMkLst>
      </pc:sldChg>
      <pc:sldChg chg="del">
        <pc:chgData name="Boglárka Vermeki" userId="59db0cd87dc1381b" providerId="LiveId" clId="{58276B91-E3D0-4834-B879-A723642C39B0}" dt="2021-03-12T11:38:07.222" v="0" actId="47"/>
        <pc:sldMkLst>
          <pc:docMk/>
          <pc:sldMk cId="1557870366" sldId="265"/>
        </pc:sldMkLst>
      </pc:sldChg>
      <pc:sldChg chg="del">
        <pc:chgData name="Boglárka Vermeki" userId="59db0cd87dc1381b" providerId="LiveId" clId="{58276B91-E3D0-4834-B879-A723642C39B0}" dt="2021-03-12T11:38:07.222" v="0" actId="47"/>
        <pc:sldMkLst>
          <pc:docMk/>
          <pc:sldMk cId="3401015788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6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3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5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66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96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4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16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3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8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29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6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61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22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77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09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2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1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0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2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2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9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9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Friday, March 12,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1660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50" r:id="rId4"/>
    <p:sldLayoutId id="2147483751" r:id="rId5"/>
    <p:sldLayoutId id="2147483756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1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3C0766-A53E-4070-9F4B-68521A3B0A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78" r="39747" b="1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647C047-16DB-416D-857A-6E0B5D65A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425" y="768485"/>
            <a:ext cx="6133656" cy="3169674"/>
          </a:xfrm>
        </p:spPr>
        <p:txBody>
          <a:bodyPr>
            <a:normAutofit/>
          </a:bodyPr>
          <a:lstStyle/>
          <a:p>
            <a:pPr algn="r"/>
            <a:r>
              <a:rPr lang="hu-HU" b="0" dirty="0">
                <a:solidFill>
                  <a:schemeClr val="bg1"/>
                </a:solidFill>
              </a:rPr>
              <a:t>Ez a fej</a:t>
            </a:r>
            <a:r>
              <a:rPr lang="hu-HU" dirty="0">
                <a:solidFill>
                  <a:schemeClr val="bg1"/>
                </a:solidFill>
              </a:rPr>
              <a:t>em</a:t>
            </a:r>
            <a:r>
              <a:rPr lang="hu-HU" b="0" dirty="0">
                <a:solidFill>
                  <a:schemeClr val="bg1"/>
                </a:solidFill>
              </a:rPr>
              <a:t>. Fogd meg a…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DA9B86F-96E5-4E76-B84C-28D0389B4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endParaRPr lang="hu-H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766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DEEB83-2D29-44FA-AB45-3057E300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Ez a …., fogd meg a…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73A6467-E5EF-48C6-B4EF-21B02998B230}"/>
              </a:ext>
            </a:extLst>
          </p:cNvPr>
          <p:cNvSpPr txBox="1"/>
          <p:nvPr/>
        </p:nvSpPr>
        <p:spPr>
          <a:xfrm>
            <a:off x="4114800" y="2752725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Ez a szá</a:t>
            </a:r>
            <a:r>
              <a:rPr lang="hu-HU" sz="3600" b="1" dirty="0">
                <a:solidFill>
                  <a:schemeClr val="accent1"/>
                </a:solidFill>
              </a:rPr>
              <a:t>m</a:t>
            </a:r>
            <a:r>
              <a:rPr lang="hu-HU" sz="3600" dirty="0"/>
              <a:t>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FA62D76-BB0E-4B15-A672-F8AF412E7BE9}"/>
              </a:ext>
            </a:extLst>
          </p:cNvPr>
          <p:cNvSpPr txBox="1"/>
          <p:nvPr/>
        </p:nvSpPr>
        <p:spPr>
          <a:xfrm>
            <a:off x="4512723" y="4828033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Fogd meg a kez</a:t>
            </a:r>
            <a:r>
              <a:rPr lang="hu-HU" sz="3600" b="1" dirty="0">
                <a:solidFill>
                  <a:schemeClr val="accent1"/>
                </a:solidFill>
              </a:rPr>
              <a:t>ed</a:t>
            </a:r>
            <a:r>
              <a:rPr lang="hu-HU" sz="3600" dirty="0"/>
              <a:t>.</a:t>
            </a:r>
          </a:p>
        </p:txBody>
      </p:sp>
      <p:pic>
        <p:nvPicPr>
          <p:cNvPr id="6" name="Kép 5" descr="A képen clipart látható&#10;&#10;Automatikusan generált leírás">
            <a:extLst>
              <a:ext uri="{FF2B5EF4-FFF2-40B4-BE49-F238E27FC236}">
                <a16:creationId xmlns:a16="http://schemas.microsoft.com/office/drawing/2014/main" id="{A0DA9828-E769-4866-9A49-0AADA8166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485340"/>
            <a:ext cx="2095500" cy="1181100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264358AD-D671-4BB7-A992-083DE778EB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625" y="4066033"/>
            <a:ext cx="13081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920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DEEB83-2D29-44FA-AB45-3057E300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Ez a …., fogd meg a…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73A6467-E5EF-48C6-B4EF-21B02998B230}"/>
              </a:ext>
            </a:extLst>
          </p:cNvPr>
          <p:cNvSpPr txBox="1"/>
          <p:nvPr/>
        </p:nvSpPr>
        <p:spPr>
          <a:xfrm>
            <a:off x="4114800" y="2752725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Ez a kez</a:t>
            </a:r>
            <a:r>
              <a:rPr lang="hu-HU" sz="3600" b="1" dirty="0">
                <a:solidFill>
                  <a:schemeClr val="accent1"/>
                </a:solidFill>
              </a:rPr>
              <a:t>em</a:t>
            </a:r>
            <a:r>
              <a:rPr lang="hu-HU" sz="3600" dirty="0"/>
              <a:t>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FA62D76-BB0E-4B15-A672-F8AF412E7BE9}"/>
              </a:ext>
            </a:extLst>
          </p:cNvPr>
          <p:cNvSpPr txBox="1"/>
          <p:nvPr/>
        </p:nvSpPr>
        <p:spPr>
          <a:xfrm>
            <a:off x="4512723" y="4828033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Fogd meg a fej</a:t>
            </a:r>
            <a:r>
              <a:rPr lang="hu-HU" sz="3600" b="1" dirty="0">
                <a:solidFill>
                  <a:schemeClr val="accent1"/>
                </a:solidFill>
              </a:rPr>
              <a:t>ed</a:t>
            </a:r>
            <a:r>
              <a:rPr lang="hu-HU" sz="3600" dirty="0"/>
              <a:t>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264358AD-D671-4BB7-A992-083DE778E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925" y="2475358"/>
            <a:ext cx="1308100" cy="1524000"/>
          </a:xfrm>
          <a:prstGeom prst="rect">
            <a:avLst/>
          </a:prstGeom>
        </p:spPr>
      </p:pic>
      <p:pic>
        <p:nvPicPr>
          <p:cNvPr id="5" name="Kép 4" descr="A képen szállítás, kerék, fogaskerék látható&#10;&#10;Automatikusan generált leírás">
            <a:extLst>
              <a:ext uri="{FF2B5EF4-FFF2-40B4-BE49-F238E27FC236}">
                <a16:creationId xmlns:a16="http://schemas.microsoft.com/office/drawing/2014/main" id="{AC999884-24C6-44F3-9B20-706BD3C9C9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023" y="4070350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8005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F1E0A8-EBB0-42EA-9207-CC9AD000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Ügyesek vagytok!</a:t>
            </a:r>
          </a:p>
        </p:txBody>
      </p:sp>
      <p:pic>
        <p:nvPicPr>
          <p:cNvPr id="5" name="Tartalom helye 4" descr="A képen clipart, asztal látható&#10;&#10;Automatikusan generált leírás">
            <a:extLst>
              <a:ext uri="{FF2B5EF4-FFF2-40B4-BE49-F238E27FC236}">
                <a16:creationId xmlns:a16="http://schemas.microsoft.com/office/drawing/2014/main" id="{A1C68B6D-5EE4-4886-B575-0DA0396317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759" y="2727645"/>
            <a:ext cx="3528481" cy="1754159"/>
          </a:xfrm>
        </p:spPr>
      </p:pic>
    </p:spTree>
    <p:extLst>
      <p:ext uri="{BB962C8B-B14F-4D97-AF65-F5344CB8AC3E}">
        <p14:creationId xmlns:p14="http://schemas.microsoft.com/office/powerpoint/2010/main" val="386463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DEEB83-2D29-44FA-AB45-3057E300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Ez a …., fogd meg a…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9CC78E3D-B048-4A3E-BEC6-E80BAC4BA3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867" y="2440157"/>
            <a:ext cx="1689100" cy="1689100"/>
          </a:xfrm>
        </p:spPr>
      </p:pic>
      <p:pic>
        <p:nvPicPr>
          <p:cNvPr id="7" name="Kép 6" descr="A képen clipart látható&#10;&#10;Automatikusan generált leírás">
            <a:extLst>
              <a:ext uri="{FF2B5EF4-FFF2-40B4-BE49-F238E27FC236}">
                <a16:creationId xmlns:a16="http://schemas.microsoft.com/office/drawing/2014/main" id="{55DFD402-98F2-430F-8137-D9FFF3E8C0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272" y="4671997"/>
            <a:ext cx="2324100" cy="1155700"/>
          </a:xfrm>
          <a:prstGeom prst="rect">
            <a:avLst/>
          </a:prstGeom>
        </p:spPr>
      </p:pic>
      <p:sp>
        <p:nvSpPr>
          <p:cNvPr id="8" name="Szövegdoboz 7">
            <a:extLst>
              <a:ext uri="{FF2B5EF4-FFF2-40B4-BE49-F238E27FC236}">
                <a16:creationId xmlns:a16="http://schemas.microsoft.com/office/drawing/2014/main" id="{673A6467-E5EF-48C6-B4EF-21B02998B230}"/>
              </a:ext>
            </a:extLst>
          </p:cNvPr>
          <p:cNvSpPr txBox="1"/>
          <p:nvPr/>
        </p:nvSpPr>
        <p:spPr>
          <a:xfrm>
            <a:off x="4114800" y="2752725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Ez a fej</a:t>
            </a:r>
            <a:r>
              <a:rPr lang="hu-HU" sz="3600" b="1" dirty="0">
                <a:solidFill>
                  <a:schemeClr val="accent1"/>
                </a:solidFill>
              </a:rPr>
              <a:t>em</a:t>
            </a:r>
            <a:r>
              <a:rPr lang="hu-HU" sz="3600" dirty="0"/>
              <a:t>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FA62D76-BB0E-4B15-A672-F8AF412E7BE9}"/>
              </a:ext>
            </a:extLst>
          </p:cNvPr>
          <p:cNvSpPr txBox="1"/>
          <p:nvPr/>
        </p:nvSpPr>
        <p:spPr>
          <a:xfrm>
            <a:off x="4512723" y="4828033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Fogd meg a szem</a:t>
            </a:r>
            <a:r>
              <a:rPr lang="hu-HU" sz="3600" b="1" dirty="0">
                <a:solidFill>
                  <a:schemeClr val="accent1"/>
                </a:solidFill>
              </a:rPr>
              <a:t>ed</a:t>
            </a:r>
            <a:r>
              <a:rPr lang="hu-H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4381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DEEB83-2D29-44FA-AB45-3057E300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Ez a …., fogd meg a…</a:t>
            </a:r>
          </a:p>
        </p:txBody>
      </p:sp>
      <p:pic>
        <p:nvPicPr>
          <p:cNvPr id="7" name="Kép 6" descr="A képen clipart látható&#10;&#10;Automatikusan generált leírás">
            <a:extLst>
              <a:ext uri="{FF2B5EF4-FFF2-40B4-BE49-F238E27FC236}">
                <a16:creationId xmlns:a16="http://schemas.microsoft.com/office/drawing/2014/main" id="{55DFD402-98F2-430F-8137-D9FFF3E8C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131" y="2498040"/>
            <a:ext cx="2324100" cy="1155700"/>
          </a:xfrm>
          <a:prstGeom prst="rect">
            <a:avLst/>
          </a:prstGeom>
        </p:spPr>
      </p:pic>
      <p:sp>
        <p:nvSpPr>
          <p:cNvPr id="8" name="Szövegdoboz 7">
            <a:extLst>
              <a:ext uri="{FF2B5EF4-FFF2-40B4-BE49-F238E27FC236}">
                <a16:creationId xmlns:a16="http://schemas.microsoft.com/office/drawing/2014/main" id="{673A6467-E5EF-48C6-B4EF-21B02998B230}"/>
              </a:ext>
            </a:extLst>
          </p:cNvPr>
          <p:cNvSpPr txBox="1"/>
          <p:nvPr/>
        </p:nvSpPr>
        <p:spPr>
          <a:xfrm>
            <a:off x="4114800" y="2752725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Ez a szem</a:t>
            </a:r>
            <a:r>
              <a:rPr lang="hu-HU" sz="3600" b="1" dirty="0">
                <a:solidFill>
                  <a:schemeClr val="accent1"/>
                </a:solidFill>
              </a:rPr>
              <a:t>em</a:t>
            </a:r>
            <a:r>
              <a:rPr lang="hu-HU" sz="3600" dirty="0"/>
              <a:t>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FA62D76-BB0E-4B15-A672-F8AF412E7BE9}"/>
              </a:ext>
            </a:extLst>
          </p:cNvPr>
          <p:cNvSpPr txBox="1"/>
          <p:nvPr/>
        </p:nvSpPr>
        <p:spPr>
          <a:xfrm>
            <a:off x="4512723" y="4828033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Fogd meg az orr</a:t>
            </a:r>
            <a:r>
              <a:rPr lang="hu-HU" sz="3600" b="1" dirty="0">
                <a:solidFill>
                  <a:schemeClr val="accent1"/>
                </a:solidFill>
              </a:rPr>
              <a:t>od</a:t>
            </a:r>
            <a:r>
              <a:rPr lang="hu-HU" sz="3600" dirty="0"/>
              <a:t>.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1853DD1F-C434-4210-ADBC-428D061D69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855" y="4584762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67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DEEB83-2D29-44FA-AB45-3057E300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Ez a …., fogd meg a…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73A6467-E5EF-48C6-B4EF-21B02998B230}"/>
              </a:ext>
            </a:extLst>
          </p:cNvPr>
          <p:cNvSpPr txBox="1"/>
          <p:nvPr/>
        </p:nvSpPr>
        <p:spPr>
          <a:xfrm>
            <a:off x="4114800" y="2752725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Ez az orr</a:t>
            </a:r>
            <a:r>
              <a:rPr lang="hu-HU" sz="3600" b="1" dirty="0">
                <a:solidFill>
                  <a:schemeClr val="accent1"/>
                </a:solidFill>
              </a:rPr>
              <a:t>om</a:t>
            </a:r>
            <a:r>
              <a:rPr lang="hu-HU" sz="3600" dirty="0"/>
              <a:t>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FA62D76-BB0E-4B15-A672-F8AF412E7BE9}"/>
              </a:ext>
            </a:extLst>
          </p:cNvPr>
          <p:cNvSpPr txBox="1"/>
          <p:nvPr/>
        </p:nvSpPr>
        <p:spPr>
          <a:xfrm>
            <a:off x="4512723" y="4828033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Fogd meg a fül</a:t>
            </a:r>
            <a:r>
              <a:rPr lang="hu-HU" sz="3600" b="1" dirty="0">
                <a:solidFill>
                  <a:schemeClr val="accent1"/>
                </a:solidFill>
              </a:rPr>
              <a:t>ed</a:t>
            </a:r>
            <a:r>
              <a:rPr lang="hu-HU" sz="3600" dirty="0"/>
              <a:t>.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1853DD1F-C434-4210-ADBC-428D061D6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19" y="2447240"/>
            <a:ext cx="1257300" cy="1257300"/>
          </a:xfrm>
          <a:prstGeom prst="rect">
            <a:avLst/>
          </a:prstGeom>
        </p:spPr>
      </p:pic>
      <p:pic>
        <p:nvPicPr>
          <p:cNvPr id="4" name="Kép 3" descr="A képen clipart látható&#10;&#10;Automatikusan generált leírás">
            <a:extLst>
              <a:ext uri="{FF2B5EF4-FFF2-40B4-BE49-F238E27FC236}">
                <a16:creationId xmlns:a16="http://schemas.microsoft.com/office/drawing/2014/main" id="{75AD5B3B-7797-4AF2-855D-7461BF499A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487" y="4324658"/>
            <a:ext cx="10668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8784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DEEB83-2D29-44FA-AB45-3057E300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Ez a …., fogd meg a…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73A6467-E5EF-48C6-B4EF-21B02998B230}"/>
              </a:ext>
            </a:extLst>
          </p:cNvPr>
          <p:cNvSpPr txBox="1"/>
          <p:nvPr/>
        </p:nvSpPr>
        <p:spPr>
          <a:xfrm>
            <a:off x="4114800" y="2752725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Ez a fül</a:t>
            </a:r>
            <a:r>
              <a:rPr lang="hu-HU" sz="3600" b="1" dirty="0">
                <a:solidFill>
                  <a:schemeClr val="accent1"/>
                </a:solidFill>
              </a:rPr>
              <a:t>em</a:t>
            </a:r>
            <a:r>
              <a:rPr lang="hu-HU" sz="3600" dirty="0"/>
              <a:t>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FA62D76-BB0E-4B15-A672-F8AF412E7BE9}"/>
              </a:ext>
            </a:extLst>
          </p:cNvPr>
          <p:cNvSpPr txBox="1"/>
          <p:nvPr/>
        </p:nvSpPr>
        <p:spPr>
          <a:xfrm>
            <a:off x="4512723" y="4828033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Fogd meg a térd</a:t>
            </a:r>
            <a:r>
              <a:rPr lang="hu-HU" sz="3600" b="1" dirty="0">
                <a:solidFill>
                  <a:schemeClr val="accent1"/>
                </a:solidFill>
              </a:rPr>
              <a:t>ed</a:t>
            </a:r>
            <a:r>
              <a:rPr lang="hu-HU" sz="3600" dirty="0"/>
              <a:t>.</a:t>
            </a:r>
          </a:p>
        </p:txBody>
      </p:sp>
      <p:pic>
        <p:nvPicPr>
          <p:cNvPr id="4" name="Kép 3" descr="A képen clipart látható&#10;&#10;Automatikusan generált leírás">
            <a:extLst>
              <a:ext uri="{FF2B5EF4-FFF2-40B4-BE49-F238E27FC236}">
                <a16:creationId xmlns:a16="http://schemas.microsoft.com/office/drawing/2014/main" id="{75AD5B3B-7797-4AF2-855D-7461BF499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303" y="2364690"/>
            <a:ext cx="1066800" cy="1422400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26EB879B-5A7A-44D3-A1EE-A06D6E999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023" y="2955465"/>
            <a:ext cx="2563368" cy="325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849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DEEB83-2D29-44FA-AB45-3057E300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Ez a …., fogd meg a…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73A6467-E5EF-48C6-B4EF-21B02998B230}"/>
              </a:ext>
            </a:extLst>
          </p:cNvPr>
          <p:cNvSpPr txBox="1"/>
          <p:nvPr/>
        </p:nvSpPr>
        <p:spPr>
          <a:xfrm>
            <a:off x="4114800" y="2752725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Ez a térd</a:t>
            </a:r>
            <a:r>
              <a:rPr lang="hu-HU" sz="3600" b="1" dirty="0">
                <a:solidFill>
                  <a:schemeClr val="accent1"/>
                </a:solidFill>
              </a:rPr>
              <a:t>em</a:t>
            </a:r>
            <a:r>
              <a:rPr lang="hu-HU" sz="3600" dirty="0"/>
              <a:t>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FA62D76-BB0E-4B15-A672-F8AF412E7BE9}"/>
              </a:ext>
            </a:extLst>
          </p:cNvPr>
          <p:cNvSpPr txBox="1"/>
          <p:nvPr/>
        </p:nvSpPr>
        <p:spPr>
          <a:xfrm>
            <a:off x="4512723" y="4828033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Fogd meg a haj</a:t>
            </a:r>
            <a:r>
              <a:rPr lang="hu-HU" sz="3600" b="1" dirty="0">
                <a:solidFill>
                  <a:schemeClr val="accent1"/>
                </a:solidFill>
              </a:rPr>
              <a:t>ad</a:t>
            </a:r>
            <a:r>
              <a:rPr lang="hu-HU" sz="3600" dirty="0"/>
              <a:t>.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26EB879B-5A7A-44D3-A1EE-A06D6E999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514" y="1895934"/>
            <a:ext cx="2563368" cy="3255264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B17F9CCF-1BFE-4324-A404-AD2C9D031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636" y="4439998"/>
            <a:ext cx="19050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372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DEEB83-2D29-44FA-AB45-3057E300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Ez a …., fogd meg a…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73A6467-E5EF-48C6-B4EF-21B02998B230}"/>
              </a:ext>
            </a:extLst>
          </p:cNvPr>
          <p:cNvSpPr txBox="1"/>
          <p:nvPr/>
        </p:nvSpPr>
        <p:spPr>
          <a:xfrm>
            <a:off x="4114800" y="2752725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Ez a haj</a:t>
            </a:r>
            <a:r>
              <a:rPr lang="hu-HU" sz="3600" b="1" dirty="0">
                <a:solidFill>
                  <a:schemeClr val="accent1"/>
                </a:solidFill>
              </a:rPr>
              <a:t>am</a:t>
            </a:r>
            <a:r>
              <a:rPr lang="hu-HU" sz="3600" dirty="0"/>
              <a:t>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FA62D76-BB0E-4B15-A672-F8AF412E7BE9}"/>
              </a:ext>
            </a:extLst>
          </p:cNvPr>
          <p:cNvSpPr txBox="1"/>
          <p:nvPr/>
        </p:nvSpPr>
        <p:spPr>
          <a:xfrm>
            <a:off x="4512723" y="4828033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Fogd meg a kar</a:t>
            </a:r>
            <a:r>
              <a:rPr lang="hu-HU" sz="3600" b="1" dirty="0">
                <a:solidFill>
                  <a:schemeClr val="accent1"/>
                </a:solidFill>
              </a:rPr>
              <a:t>od</a:t>
            </a:r>
            <a:r>
              <a:rPr lang="hu-HU" sz="3600" dirty="0"/>
              <a:t>.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17F9CCF-1BFE-4324-A404-AD2C9D031D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836" y="2439748"/>
            <a:ext cx="1905000" cy="1422400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F7ABB2D6-D09D-4A10-B7C0-93F8913B90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203700"/>
            <a:ext cx="12573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228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DEEB83-2D29-44FA-AB45-3057E300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Ez a …., fogd meg a…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73A6467-E5EF-48C6-B4EF-21B02998B230}"/>
              </a:ext>
            </a:extLst>
          </p:cNvPr>
          <p:cNvSpPr txBox="1"/>
          <p:nvPr/>
        </p:nvSpPr>
        <p:spPr>
          <a:xfrm>
            <a:off x="4114800" y="2752725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Ez a kar</a:t>
            </a:r>
            <a:r>
              <a:rPr lang="hu-HU" sz="3600" b="1" dirty="0">
                <a:solidFill>
                  <a:schemeClr val="accent1"/>
                </a:solidFill>
              </a:rPr>
              <a:t>om</a:t>
            </a:r>
            <a:r>
              <a:rPr lang="hu-HU" sz="3600" dirty="0"/>
              <a:t>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FA62D76-BB0E-4B15-A672-F8AF412E7BE9}"/>
              </a:ext>
            </a:extLst>
          </p:cNvPr>
          <p:cNvSpPr txBox="1"/>
          <p:nvPr/>
        </p:nvSpPr>
        <p:spPr>
          <a:xfrm>
            <a:off x="4512723" y="4828033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Fogd meg a lábfej</a:t>
            </a:r>
            <a:r>
              <a:rPr lang="hu-HU" sz="3600" b="1" dirty="0">
                <a:solidFill>
                  <a:schemeClr val="accent1"/>
                </a:solidFill>
              </a:rPr>
              <a:t>ed</a:t>
            </a:r>
            <a:r>
              <a:rPr lang="hu-HU" sz="3600" dirty="0"/>
              <a:t>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F7ABB2D6-D09D-4A10-B7C0-93F8913B9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25" y="2470150"/>
            <a:ext cx="1257300" cy="1612900"/>
          </a:xfrm>
          <a:prstGeom prst="rect">
            <a:avLst/>
          </a:prstGeom>
        </p:spPr>
      </p:pic>
      <p:pic>
        <p:nvPicPr>
          <p:cNvPr id="5" name="Kép 4" descr="A képen clipart látható&#10;&#10;Automatikusan generált leírás">
            <a:extLst>
              <a:ext uri="{FF2B5EF4-FFF2-40B4-BE49-F238E27FC236}">
                <a16:creationId xmlns:a16="http://schemas.microsoft.com/office/drawing/2014/main" id="{DA64C833-121E-43ED-BA9E-D45D62BD9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425" y="4280564"/>
            <a:ext cx="17780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1797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DEEB83-2D29-44FA-AB45-3057E300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Ez a …., fogd meg a…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73A6467-E5EF-48C6-B4EF-21B02998B230}"/>
              </a:ext>
            </a:extLst>
          </p:cNvPr>
          <p:cNvSpPr txBox="1"/>
          <p:nvPr/>
        </p:nvSpPr>
        <p:spPr>
          <a:xfrm>
            <a:off x="4114800" y="2752725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Ez a lábfej</a:t>
            </a:r>
            <a:r>
              <a:rPr lang="hu-HU" sz="3600" b="1" dirty="0">
                <a:solidFill>
                  <a:schemeClr val="accent1"/>
                </a:solidFill>
              </a:rPr>
              <a:t>em</a:t>
            </a:r>
            <a:r>
              <a:rPr lang="hu-HU" sz="3600" dirty="0"/>
              <a:t>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FA62D76-BB0E-4B15-A672-F8AF412E7BE9}"/>
              </a:ext>
            </a:extLst>
          </p:cNvPr>
          <p:cNvSpPr txBox="1"/>
          <p:nvPr/>
        </p:nvSpPr>
        <p:spPr>
          <a:xfrm>
            <a:off x="4512723" y="4828033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Fogd meg a szá</a:t>
            </a:r>
            <a:r>
              <a:rPr lang="hu-HU" sz="3600" b="1" dirty="0">
                <a:solidFill>
                  <a:schemeClr val="accent1"/>
                </a:solidFill>
              </a:rPr>
              <a:t>d</a:t>
            </a:r>
            <a:r>
              <a:rPr lang="hu-HU" sz="3600" dirty="0"/>
              <a:t>.</a:t>
            </a:r>
          </a:p>
        </p:txBody>
      </p:sp>
      <p:pic>
        <p:nvPicPr>
          <p:cNvPr id="5" name="Kép 4" descr="A képen clipart látható&#10;&#10;Automatikusan generált leírás">
            <a:extLst>
              <a:ext uri="{FF2B5EF4-FFF2-40B4-BE49-F238E27FC236}">
                <a16:creationId xmlns:a16="http://schemas.microsoft.com/office/drawing/2014/main" id="{DA64C833-121E-43ED-BA9E-D45D62BD9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00" y="2566064"/>
            <a:ext cx="1778000" cy="1193800"/>
          </a:xfrm>
          <a:prstGeom prst="rect">
            <a:avLst/>
          </a:prstGeom>
        </p:spPr>
      </p:pic>
      <p:pic>
        <p:nvPicPr>
          <p:cNvPr id="6" name="Kép 5" descr="A képen clipart látható&#10;&#10;Automatikusan generált leírás">
            <a:extLst>
              <a:ext uri="{FF2B5EF4-FFF2-40B4-BE49-F238E27FC236}">
                <a16:creationId xmlns:a16="http://schemas.microsoft.com/office/drawing/2014/main" id="{A0DA9828-E769-4866-9A49-0AADA81662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00" y="4560648"/>
            <a:ext cx="20955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8701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383620"/>
      </a:dk2>
      <a:lt2>
        <a:srgbClr val="E8E2E3"/>
      </a:lt2>
      <a:accent1>
        <a:srgbClr val="20B4A1"/>
      </a:accent1>
      <a:accent2>
        <a:srgbClr val="14B75F"/>
      </a:accent2>
      <a:accent3>
        <a:srgbClr val="21B927"/>
      </a:accent3>
      <a:accent4>
        <a:srgbClr val="52B714"/>
      </a:accent4>
      <a:accent5>
        <a:srgbClr val="8EAB1E"/>
      </a:accent5>
      <a:accent6>
        <a:srgbClr val="C19D15"/>
      </a:accent6>
      <a:hlink>
        <a:srgbClr val="688A2E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43641"/>
      </a:dk2>
      <a:lt2>
        <a:srgbClr val="E8E4E2"/>
      </a:lt2>
      <a:accent1>
        <a:srgbClr val="22ADE4"/>
      </a:accent1>
      <a:accent2>
        <a:srgbClr val="4E7DEB"/>
      </a:accent2>
      <a:accent3>
        <a:srgbClr val="7D6EEE"/>
      </a:accent3>
      <a:accent4>
        <a:srgbClr val="A24EEB"/>
      </a:accent4>
      <a:accent5>
        <a:srgbClr val="E86EEE"/>
      </a:accent5>
      <a:accent6>
        <a:srgbClr val="EB4EB1"/>
      </a:accent6>
      <a:hlink>
        <a:srgbClr val="AA7561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171</Words>
  <Application>Microsoft Office PowerPoint</Application>
  <PresentationFormat>Szélesvásznú</PresentationFormat>
  <Paragraphs>32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Gill Sans Nova</vt:lpstr>
      <vt:lpstr>GradientRiseVTI</vt:lpstr>
      <vt:lpstr>BrushVTI</vt:lpstr>
      <vt:lpstr>Ez a fejem. Fogd meg a…</vt:lpstr>
      <vt:lpstr>Ez a …., fogd meg a…</vt:lpstr>
      <vt:lpstr>Ez a …., fogd meg a…</vt:lpstr>
      <vt:lpstr>Ez a …., fogd meg a…</vt:lpstr>
      <vt:lpstr>Ez a …., fogd meg a…</vt:lpstr>
      <vt:lpstr>Ez a …., fogd meg a…</vt:lpstr>
      <vt:lpstr>Ez a …., fogd meg a…</vt:lpstr>
      <vt:lpstr>Ez a …., fogd meg a…</vt:lpstr>
      <vt:lpstr>Ez a …., fogd meg a…</vt:lpstr>
      <vt:lpstr>Ez a …., fogd meg a…</vt:lpstr>
      <vt:lpstr>Ez a …., fogd meg a…</vt:lpstr>
      <vt:lpstr>Ügyesek vagytok!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 a fejem, a fejed, a feje…</dc:title>
  <dc:creator>Boglárka Vermeki</dc:creator>
  <cp:lastModifiedBy>Boglárka Vermeki</cp:lastModifiedBy>
  <cp:revision>7</cp:revision>
  <dcterms:created xsi:type="dcterms:W3CDTF">2021-01-31T08:39:06Z</dcterms:created>
  <dcterms:modified xsi:type="dcterms:W3CDTF">2021-03-12T11:38:36Z</dcterms:modified>
</cp:coreProperties>
</file>