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  <p:sldMasterId id="2147483660" r:id="rId2"/>
  </p:sldMasterIdLst>
  <p:sldIdLst>
    <p:sldId id="256" r:id="rId3"/>
    <p:sldId id="264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6" r:id="rId1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48" autoAdjust="0"/>
    <p:restoredTop sz="94660"/>
  </p:normalViewPr>
  <p:slideViewPr>
    <p:cSldViewPr snapToGrid="0">
      <p:cViewPr varScale="1">
        <p:scale>
          <a:sx n="86" d="100"/>
          <a:sy n="86" d="100"/>
        </p:scale>
        <p:origin x="39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glárka Vermeki" userId="59db0cd87dc1381b" providerId="LiveId" clId="{58276B91-E3D0-4834-B879-A723642C39B0}"/>
    <pc:docChg chg="delSld modSld">
      <pc:chgData name="Boglárka Vermeki" userId="59db0cd87dc1381b" providerId="LiveId" clId="{58276B91-E3D0-4834-B879-A723642C39B0}" dt="2021-03-12T11:38:28.858" v="17" actId="20577"/>
      <pc:docMkLst>
        <pc:docMk/>
      </pc:docMkLst>
      <pc:sldChg chg="modSp mod">
        <pc:chgData name="Boglárka Vermeki" userId="59db0cd87dc1381b" providerId="LiveId" clId="{58276B91-E3D0-4834-B879-A723642C39B0}" dt="2021-03-12T11:38:28.858" v="17" actId="20577"/>
        <pc:sldMkLst>
          <pc:docMk/>
          <pc:sldMk cId="529876675" sldId="256"/>
        </pc:sldMkLst>
        <pc:spChg chg="mod">
          <ac:chgData name="Boglárka Vermeki" userId="59db0cd87dc1381b" providerId="LiveId" clId="{58276B91-E3D0-4834-B879-A723642C39B0}" dt="2021-03-12T11:38:28.858" v="17" actId="20577"/>
          <ac:spMkLst>
            <pc:docMk/>
            <pc:sldMk cId="529876675" sldId="256"/>
            <ac:spMk id="2" creationId="{7647C047-16DB-416D-857A-6E0B5D65AAB3}"/>
          </ac:spMkLst>
        </pc:spChg>
      </pc:sldChg>
      <pc:sldChg chg="del">
        <pc:chgData name="Boglárka Vermeki" userId="59db0cd87dc1381b" providerId="LiveId" clId="{58276B91-E3D0-4834-B879-A723642C39B0}" dt="2021-03-12T11:38:07.222" v="0" actId="47"/>
        <pc:sldMkLst>
          <pc:docMk/>
          <pc:sldMk cId="469743505" sldId="257"/>
        </pc:sldMkLst>
      </pc:sldChg>
      <pc:sldChg chg="del">
        <pc:chgData name="Boglárka Vermeki" userId="59db0cd87dc1381b" providerId="LiveId" clId="{58276B91-E3D0-4834-B879-A723642C39B0}" dt="2021-03-12T11:38:07.222" v="0" actId="47"/>
        <pc:sldMkLst>
          <pc:docMk/>
          <pc:sldMk cId="2137730837" sldId="258"/>
        </pc:sldMkLst>
      </pc:sldChg>
      <pc:sldChg chg="del">
        <pc:chgData name="Boglárka Vermeki" userId="59db0cd87dc1381b" providerId="LiveId" clId="{58276B91-E3D0-4834-B879-A723642C39B0}" dt="2021-03-12T11:38:07.222" v="0" actId="47"/>
        <pc:sldMkLst>
          <pc:docMk/>
          <pc:sldMk cId="2838198005" sldId="259"/>
        </pc:sldMkLst>
      </pc:sldChg>
      <pc:sldChg chg="del">
        <pc:chgData name="Boglárka Vermeki" userId="59db0cd87dc1381b" providerId="LiveId" clId="{58276B91-E3D0-4834-B879-A723642C39B0}" dt="2021-03-12T11:38:07.222" v="0" actId="47"/>
        <pc:sldMkLst>
          <pc:docMk/>
          <pc:sldMk cId="2212410884" sldId="260"/>
        </pc:sldMkLst>
      </pc:sldChg>
      <pc:sldChg chg="del">
        <pc:chgData name="Boglárka Vermeki" userId="59db0cd87dc1381b" providerId="LiveId" clId="{58276B91-E3D0-4834-B879-A723642C39B0}" dt="2021-03-12T11:38:07.222" v="0" actId="47"/>
        <pc:sldMkLst>
          <pc:docMk/>
          <pc:sldMk cId="2391532177" sldId="261"/>
        </pc:sldMkLst>
      </pc:sldChg>
      <pc:sldChg chg="del">
        <pc:chgData name="Boglárka Vermeki" userId="59db0cd87dc1381b" providerId="LiveId" clId="{58276B91-E3D0-4834-B879-A723642C39B0}" dt="2021-03-12T11:38:07.222" v="0" actId="47"/>
        <pc:sldMkLst>
          <pc:docMk/>
          <pc:sldMk cId="267644988" sldId="262"/>
        </pc:sldMkLst>
      </pc:sldChg>
      <pc:sldChg chg="del">
        <pc:chgData name="Boglárka Vermeki" userId="59db0cd87dc1381b" providerId="LiveId" clId="{58276B91-E3D0-4834-B879-A723642C39B0}" dt="2021-03-12T11:38:07.222" v="0" actId="47"/>
        <pc:sldMkLst>
          <pc:docMk/>
          <pc:sldMk cId="167284508" sldId="263"/>
        </pc:sldMkLst>
      </pc:sldChg>
      <pc:sldChg chg="del">
        <pc:chgData name="Boglárka Vermeki" userId="59db0cd87dc1381b" providerId="LiveId" clId="{58276B91-E3D0-4834-B879-A723642C39B0}" dt="2021-03-12T11:38:07.222" v="0" actId="47"/>
        <pc:sldMkLst>
          <pc:docMk/>
          <pc:sldMk cId="1557870366" sldId="265"/>
        </pc:sldMkLst>
      </pc:sldChg>
      <pc:sldChg chg="del">
        <pc:chgData name="Boglárka Vermeki" userId="59db0cd87dc1381b" providerId="LiveId" clId="{58276B91-E3D0-4834-B879-A723642C39B0}" dt="2021-03-12T11:38:07.222" v="0" actId="47"/>
        <pc:sldMkLst>
          <pc:docMk/>
          <pc:sldMk cId="3401015788" sldId="27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Friday, March 12,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769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Friday, March 12,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738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Friday, March 12,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4593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8662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4968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47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116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238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087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6293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266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Friday, March 12,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1610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7226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7771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8090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622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Friday, March 12,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714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Friday, March 12,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404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Friday, March 12, 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529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Friday, March 12, 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226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Friday, March 12, 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594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Friday, March 12,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50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Friday, March 12,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594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Friday, March 12, 2021</a:t>
            </a:fld>
            <a:endParaRPr lang="en-US" cap="al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716607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50" r:id="rId4"/>
    <p:sldLayoutId id="2147483751" r:id="rId5"/>
    <p:sldLayoutId id="2147483756" r:id="rId6"/>
    <p:sldLayoutId id="2147483752" r:id="rId7"/>
    <p:sldLayoutId id="2147483753" r:id="rId8"/>
    <p:sldLayoutId id="2147483754" r:id="rId9"/>
    <p:sldLayoutId id="2147483755" r:id="rId10"/>
    <p:sldLayoutId id="2147483757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73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1" r:id="rId11"/>
    <p:sldLayoutId id="214748366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7" name="Rectangle 46">
            <a:extLst>
              <a:ext uri="{FF2B5EF4-FFF2-40B4-BE49-F238E27FC236}">
                <a16:creationId xmlns:a16="http://schemas.microsoft.com/office/drawing/2014/main" id="{36F292AA-C8DB-4CAA-97C9-456CF85406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3C0766-A53E-4070-9F4B-68521A3B0A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278" r="39747" b="1"/>
          <a:stretch/>
        </p:blipFill>
        <p:spPr>
          <a:xfrm>
            <a:off x="-1" y="10"/>
            <a:ext cx="4587901" cy="6857990"/>
          </a:xfrm>
          <a:prstGeom prst="rect">
            <a:avLst/>
          </a:prstGeom>
        </p:spPr>
      </p:pic>
      <p:sp>
        <p:nvSpPr>
          <p:cNvPr id="49" name="Rectangle 48">
            <a:extLst>
              <a:ext uri="{FF2B5EF4-FFF2-40B4-BE49-F238E27FC236}">
                <a16:creationId xmlns:a16="http://schemas.microsoft.com/office/drawing/2014/main" id="{AA065953-3D69-4CD4-80C3-DF10DEB4C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2" y="-429"/>
            <a:ext cx="7604097" cy="6857571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  <a:alpha val="73000"/>
                </a:schemeClr>
              </a:gs>
              <a:gs pos="100000">
                <a:schemeClr val="accent2"/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AB36DB5-F10D-4EDB-87E2-ECB9301FF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1" y="0"/>
            <a:ext cx="7604097" cy="6858000"/>
          </a:xfrm>
          <a:prstGeom prst="rect">
            <a:avLst/>
          </a:prstGeom>
          <a:gradFill>
            <a:gsLst>
              <a:gs pos="0">
                <a:schemeClr val="accent5">
                  <a:alpha val="37000"/>
                </a:schemeClr>
              </a:gs>
              <a:gs pos="98000">
                <a:schemeClr val="accent2">
                  <a:alpha val="66000"/>
                </a:schemeClr>
              </a:gs>
            </a:gsLst>
            <a:lin ang="12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446F195D-95DC-419E-BBC1-E2B601A60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599847" y="4355164"/>
            <a:ext cx="7592151" cy="2502836"/>
          </a:xfrm>
          <a:prstGeom prst="rect">
            <a:avLst/>
          </a:prstGeom>
          <a:gradFill>
            <a:gsLst>
              <a:gs pos="22000">
                <a:schemeClr val="accent6">
                  <a:alpha val="39000"/>
                </a:schemeClr>
              </a:gs>
              <a:gs pos="82000">
                <a:schemeClr val="accent5">
                  <a:alpha val="19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2256CF5B-1DAD-4912-86B9-FCA73369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704304">
            <a:off x="6080918" y="830588"/>
            <a:ext cx="4998441" cy="4998441"/>
          </a:xfrm>
          <a:prstGeom prst="ellipse">
            <a:avLst/>
          </a:pr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18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647C047-16DB-416D-857A-6E0B5D65AA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75425" y="768485"/>
            <a:ext cx="6133656" cy="3169674"/>
          </a:xfrm>
        </p:spPr>
        <p:txBody>
          <a:bodyPr>
            <a:normAutofit/>
          </a:bodyPr>
          <a:lstStyle/>
          <a:p>
            <a:pPr algn="r"/>
            <a:r>
              <a:rPr lang="hu-HU" b="0" dirty="0">
                <a:solidFill>
                  <a:schemeClr val="bg1"/>
                </a:solidFill>
              </a:rPr>
              <a:t>Ez a fej</a:t>
            </a:r>
            <a:r>
              <a:rPr lang="hu-HU" dirty="0">
                <a:solidFill>
                  <a:schemeClr val="bg1"/>
                </a:solidFill>
              </a:rPr>
              <a:t>em</a:t>
            </a:r>
            <a:r>
              <a:rPr lang="hu-HU" b="0" dirty="0">
                <a:solidFill>
                  <a:schemeClr val="bg1"/>
                </a:solidFill>
              </a:rPr>
              <a:t>. Fogd meg a…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FDA9B86F-96E5-4E76-B84C-28D0389B43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62918" y="4793128"/>
            <a:ext cx="5462494" cy="1141157"/>
          </a:xfrm>
        </p:spPr>
        <p:txBody>
          <a:bodyPr>
            <a:normAutofit/>
          </a:bodyPr>
          <a:lstStyle/>
          <a:p>
            <a:pPr algn="r"/>
            <a:endParaRPr lang="hu-HU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8766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6DEEB83-2D29-44FA-AB45-3057E3007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Ez a …., fogd meg a…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673A6467-E5EF-48C6-B4EF-21B02998B230}"/>
              </a:ext>
            </a:extLst>
          </p:cNvPr>
          <p:cNvSpPr txBox="1"/>
          <p:nvPr/>
        </p:nvSpPr>
        <p:spPr>
          <a:xfrm>
            <a:off x="4114800" y="2752725"/>
            <a:ext cx="4305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/>
              <a:t>Ez a szá</a:t>
            </a:r>
            <a:r>
              <a:rPr lang="hu-HU" sz="3600" b="1" dirty="0">
                <a:solidFill>
                  <a:schemeClr val="accent1"/>
                </a:solidFill>
              </a:rPr>
              <a:t>m</a:t>
            </a:r>
            <a:r>
              <a:rPr lang="hu-HU" sz="3600" dirty="0"/>
              <a:t>.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0FA62D76-BB0E-4B15-A672-F8AF412E7BE9}"/>
              </a:ext>
            </a:extLst>
          </p:cNvPr>
          <p:cNvSpPr txBox="1"/>
          <p:nvPr/>
        </p:nvSpPr>
        <p:spPr>
          <a:xfrm>
            <a:off x="4512723" y="4828033"/>
            <a:ext cx="4305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/>
              <a:t>Fogd meg a kez</a:t>
            </a:r>
            <a:r>
              <a:rPr lang="hu-HU" sz="3600" b="1" dirty="0">
                <a:solidFill>
                  <a:schemeClr val="accent1"/>
                </a:solidFill>
              </a:rPr>
              <a:t>ed</a:t>
            </a:r>
            <a:r>
              <a:rPr lang="hu-HU" sz="3600" dirty="0"/>
              <a:t>.</a:t>
            </a:r>
          </a:p>
        </p:txBody>
      </p:sp>
      <p:pic>
        <p:nvPicPr>
          <p:cNvPr id="6" name="Kép 5" descr="A képen clipart látható&#10;&#10;Automatikusan generált leírás">
            <a:extLst>
              <a:ext uri="{FF2B5EF4-FFF2-40B4-BE49-F238E27FC236}">
                <a16:creationId xmlns:a16="http://schemas.microsoft.com/office/drawing/2014/main" id="{A0DA9828-E769-4866-9A49-0AADA81662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485340"/>
            <a:ext cx="2095500" cy="1181100"/>
          </a:xfrm>
          <a:prstGeom prst="rect">
            <a:avLst/>
          </a:prstGeom>
        </p:spPr>
      </p:pic>
      <p:pic>
        <p:nvPicPr>
          <p:cNvPr id="4" name="Kép 3">
            <a:extLst>
              <a:ext uri="{FF2B5EF4-FFF2-40B4-BE49-F238E27FC236}">
                <a16:creationId xmlns:a16="http://schemas.microsoft.com/office/drawing/2014/main" id="{264358AD-D671-4BB7-A992-083DE778EB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6625" y="4066033"/>
            <a:ext cx="13081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0920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6DEEB83-2D29-44FA-AB45-3057E3007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Ez a …., fogd meg a…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673A6467-E5EF-48C6-B4EF-21B02998B230}"/>
              </a:ext>
            </a:extLst>
          </p:cNvPr>
          <p:cNvSpPr txBox="1"/>
          <p:nvPr/>
        </p:nvSpPr>
        <p:spPr>
          <a:xfrm>
            <a:off x="4114800" y="2752725"/>
            <a:ext cx="4305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/>
              <a:t>Ez a kez</a:t>
            </a:r>
            <a:r>
              <a:rPr lang="hu-HU" sz="3600" b="1" dirty="0">
                <a:solidFill>
                  <a:schemeClr val="accent1"/>
                </a:solidFill>
              </a:rPr>
              <a:t>em</a:t>
            </a:r>
            <a:r>
              <a:rPr lang="hu-HU" sz="3600" dirty="0"/>
              <a:t>.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0FA62D76-BB0E-4B15-A672-F8AF412E7BE9}"/>
              </a:ext>
            </a:extLst>
          </p:cNvPr>
          <p:cNvSpPr txBox="1"/>
          <p:nvPr/>
        </p:nvSpPr>
        <p:spPr>
          <a:xfrm>
            <a:off x="4512723" y="4828033"/>
            <a:ext cx="4305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/>
              <a:t>Fogd meg a fej</a:t>
            </a:r>
            <a:r>
              <a:rPr lang="hu-HU" sz="3600" b="1" dirty="0">
                <a:solidFill>
                  <a:schemeClr val="accent1"/>
                </a:solidFill>
              </a:rPr>
              <a:t>ed</a:t>
            </a:r>
            <a:r>
              <a:rPr lang="hu-HU" sz="3600" dirty="0"/>
              <a:t>.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264358AD-D671-4BB7-A992-083DE778EB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3925" y="2475358"/>
            <a:ext cx="1308100" cy="1524000"/>
          </a:xfrm>
          <a:prstGeom prst="rect">
            <a:avLst/>
          </a:prstGeom>
        </p:spPr>
      </p:pic>
      <p:pic>
        <p:nvPicPr>
          <p:cNvPr id="5" name="Kép 4" descr="A képen szállítás, kerék, fogaskerék látható&#10;&#10;Automatikusan generált leírás">
            <a:extLst>
              <a:ext uri="{FF2B5EF4-FFF2-40B4-BE49-F238E27FC236}">
                <a16:creationId xmlns:a16="http://schemas.microsoft.com/office/drawing/2014/main" id="{AC999884-24C6-44F3-9B20-706BD3C9C9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8023" y="4070350"/>
            <a:ext cx="1689100" cy="168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8005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8F1E0A8-EBB0-42EA-9207-CC9AD0004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Ügyesek vagytok!</a:t>
            </a:r>
          </a:p>
        </p:txBody>
      </p:sp>
      <p:pic>
        <p:nvPicPr>
          <p:cNvPr id="5" name="Tartalom helye 4" descr="A képen clipart, asztal látható&#10;&#10;Automatikusan generált leírás">
            <a:extLst>
              <a:ext uri="{FF2B5EF4-FFF2-40B4-BE49-F238E27FC236}">
                <a16:creationId xmlns:a16="http://schemas.microsoft.com/office/drawing/2014/main" id="{A1C68B6D-5EE4-4886-B575-0DA0396317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1759" y="2727645"/>
            <a:ext cx="3528481" cy="1754159"/>
          </a:xfrm>
        </p:spPr>
      </p:pic>
    </p:spTree>
    <p:extLst>
      <p:ext uri="{BB962C8B-B14F-4D97-AF65-F5344CB8AC3E}">
        <p14:creationId xmlns:p14="http://schemas.microsoft.com/office/powerpoint/2010/main" val="3864634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6DEEB83-2D29-44FA-AB45-3057E3007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Ez a …., fogd meg a…</a:t>
            </a:r>
          </a:p>
        </p:txBody>
      </p: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9CC78E3D-B048-4A3E-BEC6-E80BAC4BA3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6867" y="2440157"/>
            <a:ext cx="1689100" cy="1689100"/>
          </a:xfrm>
        </p:spPr>
      </p:pic>
      <p:pic>
        <p:nvPicPr>
          <p:cNvPr id="7" name="Kép 6" descr="A képen clipart látható&#10;&#10;Automatikusan generált leírás">
            <a:extLst>
              <a:ext uri="{FF2B5EF4-FFF2-40B4-BE49-F238E27FC236}">
                <a16:creationId xmlns:a16="http://schemas.microsoft.com/office/drawing/2014/main" id="{55DFD402-98F2-430F-8137-D9FFF3E8C0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0272" y="4671997"/>
            <a:ext cx="2324100" cy="1155700"/>
          </a:xfrm>
          <a:prstGeom prst="rect">
            <a:avLst/>
          </a:prstGeom>
        </p:spPr>
      </p:pic>
      <p:sp>
        <p:nvSpPr>
          <p:cNvPr id="8" name="Szövegdoboz 7">
            <a:extLst>
              <a:ext uri="{FF2B5EF4-FFF2-40B4-BE49-F238E27FC236}">
                <a16:creationId xmlns:a16="http://schemas.microsoft.com/office/drawing/2014/main" id="{673A6467-E5EF-48C6-B4EF-21B02998B230}"/>
              </a:ext>
            </a:extLst>
          </p:cNvPr>
          <p:cNvSpPr txBox="1"/>
          <p:nvPr/>
        </p:nvSpPr>
        <p:spPr>
          <a:xfrm>
            <a:off x="4114800" y="2752725"/>
            <a:ext cx="4305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/>
              <a:t>Ez a fej</a:t>
            </a:r>
            <a:r>
              <a:rPr lang="hu-HU" sz="3600" b="1" dirty="0">
                <a:solidFill>
                  <a:schemeClr val="accent1"/>
                </a:solidFill>
              </a:rPr>
              <a:t>em</a:t>
            </a:r>
            <a:r>
              <a:rPr lang="hu-HU" sz="3600" dirty="0"/>
              <a:t>.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0FA62D76-BB0E-4B15-A672-F8AF412E7BE9}"/>
              </a:ext>
            </a:extLst>
          </p:cNvPr>
          <p:cNvSpPr txBox="1"/>
          <p:nvPr/>
        </p:nvSpPr>
        <p:spPr>
          <a:xfrm>
            <a:off x="4512723" y="4828033"/>
            <a:ext cx="4305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/>
              <a:t>Fogd meg a szem</a:t>
            </a:r>
            <a:r>
              <a:rPr lang="hu-HU" sz="3600" b="1" dirty="0">
                <a:solidFill>
                  <a:schemeClr val="accent1"/>
                </a:solidFill>
              </a:rPr>
              <a:t>ed</a:t>
            </a:r>
            <a:r>
              <a:rPr lang="hu-HU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8543815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6DEEB83-2D29-44FA-AB45-3057E3007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Ez a …., fogd meg a…</a:t>
            </a:r>
          </a:p>
        </p:txBody>
      </p:sp>
      <p:pic>
        <p:nvPicPr>
          <p:cNvPr id="7" name="Kép 6" descr="A képen clipart látható&#10;&#10;Automatikusan generált leírás">
            <a:extLst>
              <a:ext uri="{FF2B5EF4-FFF2-40B4-BE49-F238E27FC236}">
                <a16:creationId xmlns:a16="http://schemas.microsoft.com/office/drawing/2014/main" id="{55DFD402-98F2-430F-8137-D9FFF3E8C0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131" y="2498040"/>
            <a:ext cx="2324100" cy="1155700"/>
          </a:xfrm>
          <a:prstGeom prst="rect">
            <a:avLst/>
          </a:prstGeom>
        </p:spPr>
      </p:pic>
      <p:sp>
        <p:nvSpPr>
          <p:cNvPr id="8" name="Szövegdoboz 7">
            <a:extLst>
              <a:ext uri="{FF2B5EF4-FFF2-40B4-BE49-F238E27FC236}">
                <a16:creationId xmlns:a16="http://schemas.microsoft.com/office/drawing/2014/main" id="{673A6467-E5EF-48C6-B4EF-21B02998B230}"/>
              </a:ext>
            </a:extLst>
          </p:cNvPr>
          <p:cNvSpPr txBox="1"/>
          <p:nvPr/>
        </p:nvSpPr>
        <p:spPr>
          <a:xfrm>
            <a:off x="4114800" y="2752725"/>
            <a:ext cx="4305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/>
              <a:t>Ez a szem</a:t>
            </a:r>
            <a:r>
              <a:rPr lang="hu-HU" sz="3600" b="1" dirty="0">
                <a:solidFill>
                  <a:schemeClr val="accent1"/>
                </a:solidFill>
              </a:rPr>
              <a:t>em</a:t>
            </a:r>
            <a:r>
              <a:rPr lang="hu-HU" sz="3600" dirty="0"/>
              <a:t>.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0FA62D76-BB0E-4B15-A672-F8AF412E7BE9}"/>
              </a:ext>
            </a:extLst>
          </p:cNvPr>
          <p:cNvSpPr txBox="1"/>
          <p:nvPr/>
        </p:nvSpPr>
        <p:spPr>
          <a:xfrm>
            <a:off x="4512723" y="4828033"/>
            <a:ext cx="4305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/>
              <a:t>Fogd meg az orr</a:t>
            </a:r>
            <a:r>
              <a:rPr lang="hu-HU" sz="3600" b="1" dirty="0">
                <a:solidFill>
                  <a:schemeClr val="accent1"/>
                </a:solidFill>
              </a:rPr>
              <a:t>od</a:t>
            </a:r>
            <a:r>
              <a:rPr lang="hu-HU" sz="3600" dirty="0"/>
              <a:t>.</a:t>
            </a:r>
          </a:p>
        </p:txBody>
      </p:sp>
      <p:pic>
        <p:nvPicPr>
          <p:cNvPr id="10" name="Kép 9">
            <a:extLst>
              <a:ext uri="{FF2B5EF4-FFF2-40B4-BE49-F238E27FC236}">
                <a16:creationId xmlns:a16="http://schemas.microsoft.com/office/drawing/2014/main" id="{1853DD1F-C434-4210-ADBC-428D061D69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9855" y="4584762"/>
            <a:ext cx="1257300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1673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6DEEB83-2D29-44FA-AB45-3057E3007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Ez a …., fogd meg a…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673A6467-E5EF-48C6-B4EF-21B02998B230}"/>
              </a:ext>
            </a:extLst>
          </p:cNvPr>
          <p:cNvSpPr txBox="1"/>
          <p:nvPr/>
        </p:nvSpPr>
        <p:spPr>
          <a:xfrm>
            <a:off x="4114800" y="2752725"/>
            <a:ext cx="4305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/>
              <a:t>Ez az orr</a:t>
            </a:r>
            <a:r>
              <a:rPr lang="hu-HU" sz="3600" b="1" dirty="0">
                <a:solidFill>
                  <a:schemeClr val="accent1"/>
                </a:solidFill>
              </a:rPr>
              <a:t>om</a:t>
            </a:r>
            <a:r>
              <a:rPr lang="hu-HU" sz="3600" dirty="0"/>
              <a:t>.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0FA62D76-BB0E-4B15-A672-F8AF412E7BE9}"/>
              </a:ext>
            </a:extLst>
          </p:cNvPr>
          <p:cNvSpPr txBox="1"/>
          <p:nvPr/>
        </p:nvSpPr>
        <p:spPr>
          <a:xfrm>
            <a:off x="4512723" y="4828033"/>
            <a:ext cx="4305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/>
              <a:t>Fogd meg a fül</a:t>
            </a:r>
            <a:r>
              <a:rPr lang="hu-HU" sz="3600" b="1" dirty="0">
                <a:solidFill>
                  <a:schemeClr val="accent1"/>
                </a:solidFill>
              </a:rPr>
              <a:t>ed</a:t>
            </a:r>
            <a:r>
              <a:rPr lang="hu-HU" sz="3600" dirty="0"/>
              <a:t>.</a:t>
            </a:r>
          </a:p>
        </p:txBody>
      </p:sp>
      <p:pic>
        <p:nvPicPr>
          <p:cNvPr id="10" name="Kép 9">
            <a:extLst>
              <a:ext uri="{FF2B5EF4-FFF2-40B4-BE49-F238E27FC236}">
                <a16:creationId xmlns:a16="http://schemas.microsoft.com/office/drawing/2014/main" id="{1853DD1F-C434-4210-ADBC-428D061D69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3319" y="2447240"/>
            <a:ext cx="1257300" cy="1257300"/>
          </a:xfrm>
          <a:prstGeom prst="rect">
            <a:avLst/>
          </a:prstGeom>
        </p:spPr>
      </p:pic>
      <p:pic>
        <p:nvPicPr>
          <p:cNvPr id="4" name="Kép 3" descr="A képen clipart látható&#10;&#10;Automatikusan generált leírás">
            <a:extLst>
              <a:ext uri="{FF2B5EF4-FFF2-40B4-BE49-F238E27FC236}">
                <a16:creationId xmlns:a16="http://schemas.microsoft.com/office/drawing/2014/main" id="{75AD5B3B-7797-4AF2-855D-7461BF499A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4487" y="4324658"/>
            <a:ext cx="1066800" cy="142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8784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6DEEB83-2D29-44FA-AB45-3057E3007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Ez a …., fogd meg a…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673A6467-E5EF-48C6-B4EF-21B02998B230}"/>
              </a:ext>
            </a:extLst>
          </p:cNvPr>
          <p:cNvSpPr txBox="1"/>
          <p:nvPr/>
        </p:nvSpPr>
        <p:spPr>
          <a:xfrm>
            <a:off x="4114800" y="2752725"/>
            <a:ext cx="4305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/>
              <a:t>Ez a fül</a:t>
            </a:r>
            <a:r>
              <a:rPr lang="hu-HU" sz="3600" b="1" dirty="0">
                <a:solidFill>
                  <a:schemeClr val="accent1"/>
                </a:solidFill>
              </a:rPr>
              <a:t>em</a:t>
            </a:r>
            <a:r>
              <a:rPr lang="hu-HU" sz="3600" dirty="0"/>
              <a:t>.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0FA62D76-BB0E-4B15-A672-F8AF412E7BE9}"/>
              </a:ext>
            </a:extLst>
          </p:cNvPr>
          <p:cNvSpPr txBox="1"/>
          <p:nvPr/>
        </p:nvSpPr>
        <p:spPr>
          <a:xfrm>
            <a:off x="4512723" y="4828033"/>
            <a:ext cx="4305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/>
              <a:t>Fogd meg a térd</a:t>
            </a:r>
            <a:r>
              <a:rPr lang="hu-HU" sz="3600" b="1" dirty="0">
                <a:solidFill>
                  <a:schemeClr val="accent1"/>
                </a:solidFill>
              </a:rPr>
              <a:t>ed</a:t>
            </a:r>
            <a:r>
              <a:rPr lang="hu-HU" sz="3600" dirty="0"/>
              <a:t>.</a:t>
            </a:r>
          </a:p>
        </p:txBody>
      </p:sp>
      <p:pic>
        <p:nvPicPr>
          <p:cNvPr id="4" name="Kép 3" descr="A képen clipart látható&#10;&#10;Automatikusan generált leírás">
            <a:extLst>
              <a:ext uri="{FF2B5EF4-FFF2-40B4-BE49-F238E27FC236}">
                <a16:creationId xmlns:a16="http://schemas.microsoft.com/office/drawing/2014/main" id="{75AD5B3B-7797-4AF2-855D-7461BF499A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5303" y="2364690"/>
            <a:ext cx="1066800" cy="1422400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26EB879B-5A7A-44D3-A1EE-A06D6E9999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8023" y="2955465"/>
            <a:ext cx="2563368" cy="325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8496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6DEEB83-2D29-44FA-AB45-3057E3007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Ez a …., fogd meg a…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673A6467-E5EF-48C6-B4EF-21B02998B230}"/>
              </a:ext>
            </a:extLst>
          </p:cNvPr>
          <p:cNvSpPr txBox="1"/>
          <p:nvPr/>
        </p:nvSpPr>
        <p:spPr>
          <a:xfrm>
            <a:off x="4114800" y="2752725"/>
            <a:ext cx="4305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/>
              <a:t>Ez a térd</a:t>
            </a:r>
            <a:r>
              <a:rPr lang="hu-HU" sz="3600" b="1" dirty="0">
                <a:solidFill>
                  <a:schemeClr val="accent1"/>
                </a:solidFill>
              </a:rPr>
              <a:t>em</a:t>
            </a:r>
            <a:r>
              <a:rPr lang="hu-HU" sz="3600" dirty="0"/>
              <a:t>.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0FA62D76-BB0E-4B15-A672-F8AF412E7BE9}"/>
              </a:ext>
            </a:extLst>
          </p:cNvPr>
          <p:cNvSpPr txBox="1"/>
          <p:nvPr/>
        </p:nvSpPr>
        <p:spPr>
          <a:xfrm>
            <a:off x="4512723" y="4828033"/>
            <a:ext cx="4305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/>
              <a:t>Fogd meg a haj</a:t>
            </a:r>
            <a:r>
              <a:rPr lang="hu-HU" sz="3600" b="1" dirty="0">
                <a:solidFill>
                  <a:schemeClr val="accent1"/>
                </a:solidFill>
              </a:rPr>
              <a:t>ad</a:t>
            </a:r>
            <a:r>
              <a:rPr lang="hu-HU" sz="3600" dirty="0"/>
              <a:t>.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26EB879B-5A7A-44D3-A1EE-A06D6E9999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7514" y="1895934"/>
            <a:ext cx="2563368" cy="3255264"/>
          </a:xfrm>
          <a:prstGeom prst="rect">
            <a:avLst/>
          </a:prstGeom>
        </p:spPr>
      </p:pic>
      <p:pic>
        <p:nvPicPr>
          <p:cNvPr id="6" name="Kép 5">
            <a:extLst>
              <a:ext uri="{FF2B5EF4-FFF2-40B4-BE49-F238E27FC236}">
                <a16:creationId xmlns:a16="http://schemas.microsoft.com/office/drawing/2014/main" id="{B17F9CCF-1BFE-4324-A404-AD2C9D031D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6636" y="4439998"/>
            <a:ext cx="1905000" cy="142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3372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6DEEB83-2D29-44FA-AB45-3057E3007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Ez a …., fogd meg a…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673A6467-E5EF-48C6-B4EF-21B02998B230}"/>
              </a:ext>
            </a:extLst>
          </p:cNvPr>
          <p:cNvSpPr txBox="1"/>
          <p:nvPr/>
        </p:nvSpPr>
        <p:spPr>
          <a:xfrm>
            <a:off x="4114800" y="2752725"/>
            <a:ext cx="4305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/>
              <a:t>Ez a haj</a:t>
            </a:r>
            <a:r>
              <a:rPr lang="hu-HU" sz="3600" b="1" dirty="0">
                <a:solidFill>
                  <a:schemeClr val="accent1"/>
                </a:solidFill>
              </a:rPr>
              <a:t>am</a:t>
            </a:r>
            <a:r>
              <a:rPr lang="hu-HU" sz="3600" dirty="0"/>
              <a:t>.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0FA62D76-BB0E-4B15-A672-F8AF412E7BE9}"/>
              </a:ext>
            </a:extLst>
          </p:cNvPr>
          <p:cNvSpPr txBox="1"/>
          <p:nvPr/>
        </p:nvSpPr>
        <p:spPr>
          <a:xfrm>
            <a:off x="4512723" y="4828033"/>
            <a:ext cx="4305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/>
              <a:t>Fogd meg a kar</a:t>
            </a:r>
            <a:r>
              <a:rPr lang="hu-HU" sz="3600" b="1" dirty="0">
                <a:solidFill>
                  <a:schemeClr val="accent1"/>
                </a:solidFill>
              </a:rPr>
              <a:t>od</a:t>
            </a:r>
            <a:r>
              <a:rPr lang="hu-HU" sz="3600" dirty="0"/>
              <a:t>.</a:t>
            </a: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B17F9CCF-1BFE-4324-A404-AD2C9D031D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2836" y="2439748"/>
            <a:ext cx="1905000" cy="1422400"/>
          </a:xfrm>
          <a:prstGeom prst="rect">
            <a:avLst/>
          </a:prstGeom>
        </p:spPr>
      </p:pic>
      <p:pic>
        <p:nvPicPr>
          <p:cNvPr id="4" name="Kép 3">
            <a:extLst>
              <a:ext uri="{FF2B5EF4-FFF2-40B4-BE49-F238E27FC236}">
                <a16:creationId xmlns:a16="http://schemas.microsoft.com/office/drawing/2014/main" id="{F7ABB2D6-D09D-4A10-B7C0-93F8913B90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0" y="4203700"/>
            <a:ext cx="1257300" cy="161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5228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6DEEB83-2D29-44FA-AB45-3057E3007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Ez a …., fogd meg a…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673A6467-E5EF-48C6-B4EF-21B02998B230}"/>
              </a:ext>
            </a:extLst>
          </p:cNvPr>
          <p:cNvSpPr txBox="1"/>
          <p:nvPr/>
        </p:nvSpPr>
        <p:spPr>
          <a:xfrm>
            <a:off x="4114800" y="2752725"/>
            <a:ext cx="4305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/>
              <a:t>Ez a kar</a:t>
            </a:r>
            <a:r>
              <a:rPr lang="hu-HU" sz="3600" b="1" dirty="0">
                <a:solidFill>
                  <a:schemeClr val="accent1"/>
                </a:solidFill>
              </a:rPr>
              <a:t>om</a:t>
            </a:r>
            <a:r>
              <a:rPr lang="hu-HU" sz="3600" dirty="0"/>
              <a:t>.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0FA62D76-BB0E-4B15-A672-F8AF412E7BE9}"/>
              </a:ext>
            </a:extLst>
          </p:cNvPr>
          <p:cNvSpPr txBox="1"/>
          <p:nvPr/>
        </p:nvSpPr>
        <p:spPr>
          <a:xfrm>
            <a:off x="4512723" y="4828033"/>
            <a:ext cx="4305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/>
              <a:t>Fogd meg a lábfej</a:t>
            </a:r>
            <a:r>
              <a:rPr lang="hu-HU" sz="3600" b="1" dirty="0">
                <a:solidFill>
                  <a:schemeClr val="accent1"/>
                </a:solidFill>
              </a:rPr>
              <a:t>ed</a:t>
            </a:r>
            <a:r>
              <a:rPr lang="hu-HU" sz="3600" dirty="0"/>
              <a:t>.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F7ABB2D6-D09D-4A10-B7C0-93F8913B90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4025" y="2470150"/>
            <a:ext cx="1257300" cy="1612900"/>
          </a:xfrm>
          <a:prstGeom prst="rect">
            <a:avLst/>
          </a:prstGeom>
        </p:spPr>
      </p:pic>
      <p:pic>
        <p:nvPicPr>
          <p:cNvPr id="5" name="Kép 4" descr="A képen clipart látható&#10;&#10;Automatikusan generált leírás">
            <a:extLst>
              <a:ext uri="{FF2B5EF4-FFF2-40B4-BE49-F238E27FC236}">
                <a16:creationId xmlns:a16="http://schemas.microsoft.com/office/drawing/2014/main" id="{DA64C833-121E-43ED-BA9E-D45D62BD98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8425" y="4280564"/>
            <a:ext cx="1778000" cy="119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1797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6DEEB83-2D29-44FA-AB45-3057E3007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Ez a …., fogd meg a…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673A6467-E5EF-48C6-B4EF-21B02998B230}"/>
              </a:ext>
            </a:extLst>
          </p:cNvPr>
          <p:cNvSpPr txBox="1"/>
          <p:nvPr/>
        </p:nvSpPr>
        <p:spPr>
          <a:xfrm>
            <a:off x="4114800" y="2752725"/>
            <a:ext cx="4305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/>
              <a:t>Ez a lábfej</a:t>
            </a:r>
            <a:r>
              <a:rPr lang="hu-HU" sz="3600" b="1" dirty="0">
                <a:solidFill>
                  <a:schemeClr val="accent1"/>
                </a:solidFill>
              </a:rPr>
              <a:t>em</a:t>
            </a:r>
            <a:r>
              <a:rPr lang="hu-HU" sz="3600" dirty="0"/>
              <a:t>.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0FA62D76-BB0E-4B15-A672-F8AF412E7BE9}"/>
              </a:ext>
            </a:extLst>
          </p:cNvPr>
          <p:cNvSpPr txBox="1"/>
          <p:nvPr/>
        </p:nvSpPr>
        <p:spPr>
          <a:xfrm>
            <a:off x="4512723" y="4828033"/>
            <a:ext cx="4305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/>
              <a:t>Fogd meg a szá</a:t>
            </a:r>
            <a:r>
              <a:rPr lang="hu-HU" sz="3600" b="1" dirty="0">
                <a:solidFill>
                  <a:schemeClr val="accent1"/>
                </a:solidFill>
              </a:rPr>
              <a:t>d</a:t>
            </a:r>
            <a:r>
              <a:rPr lang="hu-HU" sz="3600" dirty="0"/>
              <a:t>.</a:t>
            </a:r>
          </a:p>
        </p:txBody>
      </p:sp>
      <p:pic>
        <p:nvPicPr>
          <p:cNvPr id="5" name="Kép 4" descr="A képen clipart látható&#10;&#10;Automatikusan generált leírás">
            <a:extLst>
              <a:ext uri="{FF2B5EF4-FFF2-40B4-BE49-F238E27FC236}">
                <a16:creationId xmlns:a16="http://schemas.microsoft.com/office/drawing/2014/main" id="{DA64C833-121E-43ED-BA9E-D45D62BD98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500" y="2566064"/>
            <a:ext cx="1778000" cy="1193800"/>
          </a:xfrm>
          <a:prstGeom prst="rect">
            <a:avLst/>
          </a:prstGeom>
        </p:spPr>
      </p:pic>
      <p:pic>
        <p:nvPicPr>
          <p:cNvPr id="6" name="Kép 5" descr="A képen clipart látható&#10;&#10;Automatikusan generált leírás">
            <a:extLst>
              <a:ext uri="{FF2B5EF4-FFF2-40B4-BE49-F238E27FC236}">
                <a16:creationId xmlns:a16="http://schemas.microsoft.com/office/drawing/2014/main" id="{A0DA9828-E769-4866-9A49-0AADA81662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2100" y="4560648"/>
            <a:ext cx="2095500" cy="11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87015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radientRiseVTI">
  <a:themeElements>
    <a:clrScheme name="AnalogousFromDarkSeedLeftStep">
      <a:dk1>
        <a:srgbClr val="000000"/>
      </a:dk1>
      <a:lt1>
        <a:srgbClr val="FFFFFF"/>
      </a:lt1>
      <a:dk2>
        <a:srgbClr val="383620"/>
      </a:dk2>
      <a:lt2>
        <a:srgbClr val="E8E2E3"/>
      </a:lt2>
      <a:accent1>
        <a:srgbClr val="20B4A1"/>
      </a:accent1>
      <a:accent2>
        <a:srgbClr val="14B75F"/>
      </a:accent2>
      <a:accent3>
        <a:srgbClr val="21B927"/>
      </a:accent3>
      <a:accent4>
        <a:srgbClr val="52B714"/>
      </a:accent4>
      <a:accent5>
        <a:srgbClr val="8EAB1E"/>
      </a:accent5>
      <a:accent6>
        <a:srgbClr val="C19D15"/>
      </a:accent6>
      <a:hlink>
        <a:srgbClr val="688A2E"/>
      </a:hlink>
      <a:folHlink>
        <a:srgbClr val="7F7F7F"/>
      </a:folHlink>
    </a:clrScheme>
    <a:fontScheme name="Avenir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ppt/theme/theme2.xml><?xml version="1.0" encoding="utf-8"?>
<a:theme xmlns:a="http://schemas.openxmlformats.org/drawingml/2006/main" name="BrushVTI">
  <a:themeElements>
    <a:clrScheme name="AnalogousFromLightSeedRightStep">
      <a:dk1>
        <a:srgbClr val="000000"/>
      </a:dk1>
      <a:lt1>
        <a:srgbClr val="FFFFFF"/>
      </a:lt1>
      <a:dk2>
        <a:srgbClr val="243641"/>
      </a:dk2>
      <a:lt2>
        <a:srgbClr val="E8E4E2"/>
      </a:lt2>
      <a:accent1>
        <a:srgbClr val="22ADE4"/>
      </a:accent1>
      <a:accent2>
        <a:srgbClr val="4E7DEB"/>
      </a:accent2>
      <a:accent3>
        <a:srgbClr val="7D6EEE"/>
      </a:accent3>
      <a:accent4>
        <a:srgbClr val="A24EEB"/>
      </a:accent4>
      <a:accent5>
        <a:srgbClr val="E86EEE"/>
      </a:accent5>
      <a:accent6>
        <a:srgbClr val="EB4EB1"/>
      </a:accent6>
      <a:hlink>
        <a:srgbClr val="AA7561"/>
      </a:hlink>
      <a:folHlink>
        <a:srgbClr val="7F7F7F"/>
      </a:folHlink>
    </a:clrScheme>
    <a:fontScheme name="Custom 3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171</Words>
  <Application>Microsoft Office PowerPoint</Application>
  <PresentationFormat>Szélesvásznú</PresentationFormat>
  <Paragraphs>32</Paragraphs>
  <Slides>12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2</vt:i4>
      </vt:variant>
      <vt:variant>
        <vt:lpstr>Diacímek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Gill Sans Nova</vt:lpstr>
      <vt:lpstr>GradientRiseVTI</vt:lpstr>
      <vt:lpstr>BrushVTI</vt:lpstr>
      <vt:lpstr>Ez a fejem. Fogd meg a…</vt:lpstr>
      <vt:lpstr>Ez a …., fogd meg a…</vt:lpstr>
      <vt:lpstr>Ez a …., fogd meg a…</vt:lpstr>
      <vt:lpstr>Ez a …., fogd meg a…</vt:lpstr>
      <vt:lpstr>Ez a …., fogd meg a…</vt:lpstr>
      <vt:lpstr>Ez a …., fogd meg a…</vt:lpstr>
      <vt:lpstr>Ez a …., fogd meg a…</vt:lpstr>
      <vt:lpstr>Ez a …., fogd meg a…</vt:lpstr>
      <vt:lpstr>Ez a …., fogd meg a…</vt:lpstr>
      <vt:lpstr>Ez a …., fogd meg a…</vt:lpstr>
      <vt:lpstr>Ez a …., fogd meg a…</vt:lpstr>
      <vt:lpstr>Ügyesek vagytok!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Ez a fejem, a fejed, a feje…</dc:title>
  <dc:creator>Boglárka Vermeki</dc:creator>
  <cp:lastModifiedBy>Boglárka Vermeki</cp:lastModifiedBy>
  <cp:revision>7</cp:revision>
  <dcterms:created xsi:type="dcterms:W3CDTF">2021-01-31T08:39:06Z</dcterms:created>
  <dcterms:modified xsi:type="dcterms:W3CDTF">2021-03-12T11:38:36Z</dcterms:modified>
</cp:coreProperties>
</file>